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5" r:id="rId7"/>
    <p:sldId id="289" r:id="rId8"/>
    <p:sldId id="295" r:id="rId9"/>
    <p:sldId id="301" r:id="rId10"/>
    <p:sldId id="300" r:id="rId11"/>
    <p:sldId id="299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292" r:id="rId24"/>
    <p:sldId id="293" r:id="rId25"/>
    <p:sldId id="263" r:id="rId26"/>
  </p:sldIdLst>
  <p:sldSz cx="12192000" cy="6858000"/>
  <p:notesSz cx="6858000" cy="9144000"/>
  <p:embeddedFontLst>
    <p:embeddedFont>
      <p:font typeface="LINE Seed Sans KR Bold" panose="020B0603020203020204" pitchFamily="50" charset="-127"/>
      <p:bold r:id="rId27"/>
    </p:embeddedFont>
    <p:embeddedFont>
      <p:font typeface="LINE Seed Sans KR Regular" panose="020B0603020203020204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5F6"/>
    <a:srgbClr val="319BF3"/>
    <a:srgbClr val="A8D5FA"/>
    <a:srgbClr val="E74F68"/>
    <a:srgbClr val="3D326C"/>
    <a:srgbClr val="00465C"/>
    <a:srgbClr val="612951"/>
    <a:srgbClr val="881226"/>
    <a:srgbClr val="A6162E"/>
    <a:srgbClr val="7F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EC613-0EF1-4F83-B7C9-FBB7F17F4708}" v="162" dt="2022-01-04T13:20:09.982"/>
    <p1510:client id="{DD2EFF34-564B-74F8-48CD-D4D9C09369A4}" v="6" dt="2022-01-06T03:46:12.375"/>
    <p1510:client id="{FCC6CFE7-5694-4C39-A790-C6F0F189C40C}" v="231" dt="2022-01-04T13:17:18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14.mp4"/><Relationship Id="rId13" Type="http://schemas.openxmlformats.org/officeDocument/2006/relationships/image" Target="../media/image28.png"/><Relationship Id="rId3" Type="http://schemas.microsoft.com/office/2007/relationships/media" Target="../media/media12.mp4"/><Relationship Id="rId7" Type="http://schemas.microsoft.com/office/2007/relationships/media" Target="../media/media14.mp4"/><Relationship Id="rId12" Type="http://schemas.openxmlformats.org/officeDocument/2006/relationships/image" Target="../media/image27.png"/><Relationship Id="rId2" Type="http://schemas.openxmlformats.org/officeDocument/2006/relationships/video" Target="../media/media11.mp4"/><Relationship Id="rId16" Type="http://schemas.openxmlformats.org/officeDocument/2006/relationships/image" Target="../media/image4.png"/><Relationship Id="rId1" Type="http://schemas.microsoft.com/office/2007/relationships/media" Target="../media/media11.mp4"/><Relationship Id="rId6" Type="http://schemas.openxmlformats.org/officeDocument/2006/relationships/video" Target="../media/media13.mp4"/><Relationship Id="rId11" Type="http://schemas.openxmlformats.org/officeDocument/2006/relationships/slideLayout" Target="../slideLayouts/slideLayout1.xml"/><Relationship Id="rId5" Type="http://schemas.microsoft.com/office/2007/relationships/media" Target="../media/media13.mp4"/><Relationship Id="rId15" Type="http://schemas.openxmlformats.org/officeDocument/2006/relationships/image" Target="../media/image30.png"/><Relationship Id="rId10" Type="http://schemas.openxmlformats.org/officeDocument/2006/relationships/video" Target="../media/media1.mp4"/><Relationship Id="rId4" Type="http://schemas.openxmlformats.org/officeDocument/2006/relationships/video" Target="../media/media12.mp4"/><Relationship Id="rId9" Type="http://schemas.microsoft.com/office/2007/relationships/media" Target="../media/media1.mp4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1" y="0"/>
            <a:ext cx="12192000" cy="29858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1" y="6559420"/>
            <a:ext cx="12192000" cy="29858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694815" y="3458538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스마트 포트폴리오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FE8086-54EF-A858-280B-C3F1409F1162}"/>
              </a:ext>
            </a:extLst>
          </p:cNvPr>
          <p:cNvSpPr txBox="1"/>
          <p:nvPr/>
        </p:nvSpPr>
        <p:spPr>
          <a:xfrm>
            <a:off x="9695145" y="5637803"/>
            <a:ext cx="2221282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20185159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이제일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B828BC-4DC5-F8DD-77EA-831A35FF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478" y="1433104"/>
            <a:ext cx="2287044" cy="22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자기소개서 등 질문 및 답변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저장 및 관리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문답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파일 작성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0" name="문답디테일_작성">
            <a:hlinkClick r:id="" action="ppaction://media"/>
            <a:extLst>
              <a:ext uri="{FF2B5EF4-FFF2-40B4-BE49-F238E27FC236}">
                <a16:creationId xmlns:a16="http://schemas.microsoft.com/office/drawing/2014/main" id="{7D670F3A-FEE2-01D6-426B-1F3A3A334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4" y="1480443"/>
            <a:ext cx="2175646" cy="45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이력서 파일과 이와 관련한 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및 문답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이력서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화면 구성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0B5D6-E16B-28D9-7A2C-2D5A2DA73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10" y="1480529"/>
            <a:ext cx="2214332" cy="4674702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925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기존에 작성한 활동 탭에서 선택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이력서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관련 활동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0" name="이력서디테일_활동">
            <a:hlinkClick r:id="" action="ppaction://media"/>
            <a:extLst>
              <a:ext uri="{FF2B5EF4-FFF2-40B4-BE49-F238E27FC236}">
                <a16:creationId xmlns:a16="http://schemas.microsoft.com/office/drawing/2014/main" id="{1D2AD8FF-ACBF-D0E4-DC3C-6331719DD1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3" y="1480443"/>
            <a:ext cx="2175645" cy="45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0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기존에 작성한 문답 탭에서 선택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이력서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관련 문답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3" name="이력서디테일_문답">
            <a:hlinkClick r:id="" action="ppaction://media"/>
            <a:extLst>
              <a:ext uri="{FF2B5EF4-FFF2-40B4-BE49-F238E27FC236}">
                <a16:creationId xmlns:a16="http://schemas.microsoft.com/office/drawing/2014/main" id="{4FCEB079-CB0D-CF36-098C-112987D94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4" y="1480442"/>
            <a:ext cx="2175646" cy="45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9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이력서 파일과 이와 관련한 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및 문답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이력서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파일 작성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이력서디테일_작성">
            <a:hlinkClick r:id="" action="ppaction://media"/>
            <a:extLst>
              <a:ext uri="{FF2B5EF4-FFF2-40B4-BE49-F238E27FC236}">
                <a16:creationId xmlns:a16="http://schemas.microsoft.com/office/drawing/2014/main" id="{7B4376A0-E0FF-0801-12AE-27E9C1A735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4" y="1480443"/>
            <a:ext cx="2175646" cy="45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6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검색과 삭제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6" name="검색과삭제">
            <a:hlinkClick r:id="" action="ppaction://media"/>
            <a:extLst>
              <a:ext uri="{FF2B5EF4-FFF2-40B4-BE49-F238E27FC236}">
                <a16:creationId xmlns:a16="http://schemas.microsoft.com/office/drawing/2014/main" id="{3547AF10-A01A-901A-0F58-FD0D380693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4" y="1480443"/>
            <a:ext cx="2175646" cy="4593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D364D-7A0D-B17E-D898-4B9920434B99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타이틀 검색과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리스트 삭제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8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Zip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파일 형식으로 공유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공유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3" name="공유하기">
            <a:hlinkClick r:id="" action="ppaction://media"/>
            <a:extLst>
              <a:ext uri="{FF2B5EF4-FFF2-40B4-BE49-F238E27FC236}">
                <a16:creationId xmlns:a16="http://schemas.microsoft.com/office/drawing/2014/main" id="{6D2D82CA-FC85-6619-C2B6-71E741C7A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4" y="1480443"/>
            <a:ext cx="2175646" cy="45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이력서 파일 구조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각 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Root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폴더 명은 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Title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명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공유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파일 구조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BE3673-C625-C61B-2426-A092AFA7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00" y="2269868"/>
            <a:ext cx="5257400" cy="2995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CD591-291B-427B-C3DD-0F2276CC906F}"/>
              </a:ext>
            </a:extLst>
          </p:cNvPr>
          <p:cNvSpPr txBox="1"/>
          <p:nvPr/>
        </p:nvSpPr>
        <p:spPr>
          <a:xfrm>
            <a:off x="1760784" y="2914137"/>
            <a:ext cx="104635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상세 내용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관련 문답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등록한 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306E49-6897-B496-DEE1-57BE4A5ED54F}"/>
              </a:ext>
            </a:extLst>
          </p:cNvPr>
          <p:cNvSpPr txBox="1"/>
          <p:nvPr/>
        </p:nvSpPr>
        <p:spPr>
          <a:xfrm>
            <a:off x="3615160" y="3597938"/>
            <a:ext cx="104635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관련 활동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 관련 파일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 상세 내용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8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Info.txt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내용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공유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파일 구조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F8621-963B-D8D9-5689-C2C127F82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43" y="1644789"/>
            <a:ext cx="2487740" cy="1049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954014-4D98-1A79-4B15-B6B9B08C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43" y="3016871"/>
            <a:ext cx="2889732" cy="16490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338AFA-2DD6-C6C7-B174-B8384120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843" y="4991033"/>
            <a:ext cx="2889732" cy="142819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0C747B-FDEA-6ACA-E333-E6A5C0AF1FCB}"/>
              </a:ext>
            </a:extLst>
          </p:cNvPr>
          <p:cNvSpPr/>
          <p:nvPr/>
        </p:nvSpPr>
        <p:spPr>
          <a:xfrm>
            <a:off x="992338" y="1456524"/>
            <a:ext cx="702180" cy="332925"/>
          </a:xfrm>
          <a:prstGeom prst="roundRect">
            <a:avLst>
              <a:gd name="adj" fmla="val 33681"/>
            </a:avLst>
          </a:prstGeom>
          <a:solidFill>
            <a:srgbClr val="64B5F6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이력서</a:t>
            </a:r>
            <a:endParaRPr lang="ko-KR" altLang="en-US" sz="12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DE522C8-46E2-2069-F2C3-C4A2DE3DE3DA}"/>
              </a:ext>
            </a:extLst>
          </p:cNvPr>
          <p:cNvSpPr/>
          <p:nvPr/>
        </p:nvSpPr>
        <p:spPr>
          <a:xfrm>
            <a:off x="992338" y="2838635"/>
            <a:ext cx="702180" cy="332925"/>
          </a:xfrm>
          <a:prstGeom prst="roundRect">
            <a:avLst>
              <a:gd name="adj" fmla="val 33681"/>
            </a:avLst>
          </a:prstGeom>
          <a:solidFill>
            <a:srgbClr val="64B5F6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문답</a:t>
            </a:r>
            <a:endParaRPr lang="ko-KR" altLang="en-US" sz="12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3B6FC1E-BDF8-3950-8503-D73F52E4111F}"/>
              </a:ext>
            </a:extLst>
          </p:cNvPr>
          <p:cNvSpPr/>
          <p:nvPr/>
        </p:nvSpPr>
        <p:spPr>
          <a:xfrm>
            <a:off x="992338" y="4836344"/>
            <a:ext cx="702180" cy="332925"/>
          </a:xfrm>
          <a:prstGeom prst="roundRect">
            <a:avLst>
              <a:gd name="adj" fmla="val 33681"/>
            </a:avLst>
          </a:prstGeom>
          <a:solidFill>
            <a:srgbClr val="64B5F6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활동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865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주요 기능 및 특징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파일 관리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976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02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01B7317-120F-8D77-D58E-5FB0E505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44" y="1468030"/>
            <a:ext cx="2175646" cy="4593030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F04569-74B8-62B1-7CD6-20C6DA318915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FB246-DA79-CA98-14CA-0550BE37CE99}"/>
              </a:ext>
            </a:extLst>
          </p:cNvPr>
          <p:cNvSpPr txBox="1"/>
          <p:nvPr/>
        </p:nvSpPr>
        <p:spPr>
          <a:xfrm>
            <a:off x="6582068" y="2649565"/>
            <a:ext cx="4098814" cy="1292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캐시 저장소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 -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업로드 중인 파일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처리 후 삭제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링크 미리보기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내부 저장소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 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DB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자료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관련 파일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55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1" y="-1"/>
            <a:ext cx="12192000" cy="860932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660660" y="168855"/>
            <a:ext cx="287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E170A5-0563-E86C-AD8B-28AE279C9447}"/>
              </a:ext>
            </a:extLst>
          </p:cNvPr>
          <p:cNvGrpSpPr/>
          <p:nvPr/>
        </p:nvGrpSpPr>
        <p:grpSpPr>
          <a:xfrm>
            <a:off x="3037218" y="2773764"/>
            <a:ext cx="2569570" cy="890768"/>
            <a:chOff x="1364724" y="2600892"/>
            <a:chExt cx="2569570" cy="8907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1364724" y="2600892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2241887" y="2725040"/>
              <a:ext cx="1692407" cy="766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5000"/>
                </a:lnSpc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>
                <a:lnSpc>
                  <a:spcPct val="135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 •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화면 별 소개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8321EC-8CE3-7333-87F2-F1ECC81213D5}"/>
              </a:ext>
            </a:extLst>
          </p:cNvPr>
          <p:cNvGrpSpPr/>
          <p:nvPr/>
        </p:nvGrpSpPr>
        <p:grpSpPr>
          <a:xfrm>
            <a:off x="6452991" y="2773764"/>
            <a:ext cx="2804610" cy="1472466"/>
            <a:chOff x="5268658" y="2485268"/>
            <a:chExt cx="2804610" cy="14724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813EDE-FFA8-0BDF-8D0B-DADD676A4AAD}"/>
                </a:ext>
              </a:extLst>
            </p:cNvPr>
            <p:cNvSpPr txBox="1"/>
            <p:nvPr/>
          </p:nvSpPr>
          <p:spPr>
            <a:xfrm>
              <a:off x="5268658" y="2485268"/>
              <a:ext cx="976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02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714C3E-D1C6-662E-9A7D-0460ED31C619}"/>
                </a:ext>
              </a:extLst>
            </p:cNvPr>
            <p:cNvSpPr txBox="1"/>
            <p:nvPr/>
          </p:nvSpPr>
          <p:spPr>
            <a:xfrm>
              <a:off x="6145821" y="2609416"/>
              <a:ext cx="1927447" cy="1348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주요 기능 및 특징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 •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파일 관리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 •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 •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주요 기능 및 특징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구조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976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02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B6FC5D3-782E-03AB-8130-E20E434FC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10" y="1465491"/>
            <a:ext cx="1971681" cy="2677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842A8B-E823-BB02-3226-4D4937E5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10" y="4225856"/>
            <a:ext cx="4065001" cy="239300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8D6F32-D689-EEBB-FA57-C072773090CE}"/>
              </a:ext>
            </a:extLst>
          </p:cNvPr>
          <p:cNvSpPr/>
          <p:nvPr/>
        </p:nvSpPr>
        <p:spPr>
          <a:xfrm>
            <a:off x="7446722" y="1798105"/>
            <a:ext cx="3056351" cy="3907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4EDEB-53C1-0661-F34E-85EB11D4C1C3}"/>
              </a:ext>
            </a:extLst>
          </p:cNvPr>
          <p:cNvSpPr txBox="1"/>
          <p:nvPr/>
        </p:nvSpPr>
        <p:spPr>
          <a:xfrm>
            <a:off x="7835459" y="2084348"/>
            <a:ext cx="2589609" cy="327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클린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아키텍처 지향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주요 라이브러리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Hilt          - 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의존성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주입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Paging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리소스 절약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Room     - 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데이터베이스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endParaRPr lang="en-US" altLang="ko-KR" sz="7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View Model , Live Data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      -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데이터 상태 관리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7" name="Picture 4" descr="Android MVVM 아키텍처 구성과 의의를 View Model을 중심으로 알아보자. — Kotlin World">
            <a:extLst>
              <a:ext uri="{FF2B5EF4-FFF2-40B4-BE49-F238E27FC236}">
                <a16:creationId xmlns:a16="http://schemas.microsoft.com/office/drawing/2014/main" id="{2F3FCBBD-6F3B-6DA3-777A-ABA9D0335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r="14433" b="3787"/>
          <a:stretch/>
        </p:blipFill>
        <p:spPr bwMode="auto">
          <a:xfrm>
            <a:off x="3165294" y="1513166"/>
            <a:ext cx="3003774" cy="23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181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주요 기능 및 특징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UI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976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02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8D6F32-D689-EEBB-FA57-C072773090CE}"/>
              </a:ext>
            </a:extLst>
          </p:cNvPr>
          <p:cNvSpPr/>
          <p:nvPr/>
        </p:nvSpPr>
        <p:spPr>
          <a:xfrm>
            <a:off x="3165079" y="1408391"/>
            <a:ext cx="5558278" cy="14796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4EDEB-53C1-0661-F34E-85EB11D4C1C3}"/>
              </a:ext>
            </a:extLst>
          </p:cNvPr>
          <p:cNvSpPr txBox="1"/>
          <p:nvPr/>
        </p:nvSpPr>
        <p:spPr>
          <a:xfrm>
            <a:off x="3209716" y="1772919"/>
            <a:ext cx="5469004" cy="75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다양한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애니메이션과 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사용자 경험 디자인 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(UX),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편의성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애니1">
            <a:hlinkClick r:id="" action="ppaction://media"/>
            <a:extLst>
              <a:ext uri="{FF2B5EF4-FFF2-40B4-BE49-F238E27FC236}">
                <a16:creationId xmlns:a16="http://schemas.microsoft.com/office/drawing/2014/main" id="{C40E33D1-F425-8600-D6F0-9DAEAD664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88090" y="3071165"/>
            <a:ext cx="1716097" cy="3623431"/>
          </a:xfrm>
          <a:prstGeom prst="rect">
            <a:avLst/>
          </a:prstGeom>
        </p:spPr>
      </p:pic>
      <p:pic>
        <p:nvPicPr>
          <p:cNvPr id="3" name="애니2">
            <a:hlinkClick r:id="" action="ppaction://media"/>
            <a:extLst>
              <a:ext uri="{FF2B5EF4-FFF2-40B4-BE49-F238E27FC236}">
                <a16:creationId xmlns:a16="http://schemas.microsoft.com/office/drawing/2014/main" id="{4C48D033-FF6B-81CA-8336-F3B99B4EACE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918503" y="3071165"/>
            <a:ext cx="1716097" cy="3623431"/>
          </a:xfrm>
          <a:prstGeom prst="rect">
            <a:avLst/>
          </a:prstGeom>
        </p:spPr>
      </p:pic>
      <p:pic>
        <p:nvPicPr>
          <p:cNvPr id="4" name="애니3">
            <a:hlinkClick r:id="" action="ppaction://media"/>
            <a:extLst>
              <a:ext uri="{FF2B5EF4-FFF2-40B4-BE49-F238E27FC236}">
                <a16:creationId xmlns:a16="http://schemas.microsoft.com/office/drawing/2014/main" id="{0EF0040F-706F-0EE1-62A1-E13383CC227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7400" y="3071166"/>
            <a:ext cx="1716097" cy="3623431"/>
          </a:xfrm>
          <a:prstGeom prst="rect">
            <a:avLst/>
          </a:prstGeom>
        </p:spPr>
      </p:pic>
      <p:pic>
        <p:nvPicPr>
          <p:cNvPr id="10" name="애니4">
            <a:hlinkClick r:id="" action="ppaction://media"/>
            <a:extLst>
              <a:ext uri="{FF2B5EF4-FFF2-40B4-BE49-F238E27FC236}">
                <a16:creationId xmlns:a16="http://schemas.microsoft.com/office/drawing/2014/main" id="{7AE1C482-A144-DAE0-0847-B509E7E6A58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278861" y="3071165"/>
            <a:ext cx="1716097" cy="3623431"/>
          </a:xfrm>
          <a:prstGeom prst="rect">
            <a:avLst/>
          </a:prstGeom>
        </p:spPr>
      </p:pic>
      <p:pic>
        <p:nvPicPr>
          <p:cNvPr id="12" name="페이지들v2">
            <a:hlinkClick r:id="" action="ppaction://media"/>
            <a:extLst>
              <a:ext uri="{FF2B5EF4-FFF2-40B4-BE49-F238E27FC236}">
                <a16:creationId xmlns:a16="http://schemas.microsoft.com/office/drawing/2014/main" id="{1F49C518-8FDC-B879-E385-79688908F355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918130" y="3071165"/>
            <a:ext cx="1716097" cy="36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3295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5541742" y="5544902"/>
            <a:ext cx="66720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800" b="1" dirty="0">
                <a:solidFill>
                  <a:schemeClr val="bg1">
                    <a:alpha val="16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532974" y="1816769"/>
            <a:ext cx="10822488" cy="36164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화면 별 소개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7514600" y="2691947"/>
            <a:ext cx="3409824" cy="1789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이력서 작성 시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기억하기 쉬운 인적사항 보다 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프로젝트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경력 등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관련 자료들의 저장소 개념에 초점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026" name="Picture 2" descr="개발자 포트폴리오 - 미리캔버스">
            <a:extLst>
              <a:ext uri="{FF2B5EF4-FFF2-40B4-BE49-F238E27FC236}">
                <a16:creationId xmlns:a16="http://schemas.microsoft.com/office/drawing/2014/main" id="{B5EF9BA3-B758-9EC2-E1C2-87E670AF6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13601" r="6799" b="12627"/>
          <a:stretch/>
        </p:blipFill>
        <p:spPr bwMode="auto">
          <a:xfrm>
            <a:off x="1092237" y="2348630"/>
            <a:ext cx="5108806" cy="24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A3A6B25-85BD-A86A-6A39-31E494A1C4C6}"/>
              </a:ext>
            </a:extLst>
          </p:cNvPr>
          <p:cNvSpPr/>
          <p:nvPr/>
        </p:nvSpPr>
        <p:spPr>
          <a:xfrm>
            <a:off x="5060152" y="2217107"/>
            <a:ext cx="1227914" cy="707720"/>
          </a:xfrm>
          <a:prstGeom prst="round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4B4E48-D69A-13CE-8C03-0C0DDA57FFC5}"/>
              </a:ext>
            </a:extLst>
          </p:cNvPr>
          <p:cNvSpPr/>
          <p:nvPr/>
        </p:nvSpPr>
        <p:spPr>
          <a:xfrm>
            <a:off x="5060152" y="3039785"/>
            <a:ext cx="1227914" cy="707720"/>
          </a:xfrm>
          <a:prstGeom prst="round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0E9F03-2D79-B4A3-D51B-FBB53F155944}"/>
              </a:ext>
            </a:extLst>
          </p:cNvPr>
          <p:cNvSpPr/>
          <p:nvPr/>
        </p:nvSpPr>
        <p:spPr>
          <a:xfrm>
            <a:off x="5060152" y="3951842"/>
            <a:ext cx="1227914" cy="877551"/>
          </a:xfrm>
          <a:prstGeom prst="round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춘식이 : 네이버 블로그">
            <a:extLst>
              <a:ext uri="{FF2B5EF4-FFF2-40B4-BE49-F238E27FC236}">
                <a16:creationId xmlns:a16="http://schemas.microsoft.com/office/drawing/2014/main" id="{B8B3C828-9D3F-B90C-82DB-28D702CB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52" y="2491008"/>
            <a:ext cx="489559" cy="48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4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552962" y="1959634"/>
            <a:ext cx="4883301" cy="10027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7068402" y="2085725"/>
            <a:ext cx="3916924" cy="75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대외활동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프로젝트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경력 등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증빙 자료와 기록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9C5AF6-79FF-F63E-D967-E7A287030001}"/>
              </a:ext>
            </a:extLst>
          </p:cNvPr>
          <p:cNvSpPr/>
          <p:nvPr/>
        </p:nvSpPr>
        <p:spPr>
          <a:xfrm>
            <a:off x="6037524" y="1733316"/>
            <a:ext cx="1030878" cy="452635"/>
          </a:xfrm>
          <a:prstGeom prst="roundRect">
            <a:avLst>
              <a:gd name="adj" fmla="val 33681"/>
            </a:avLst>
          </a:prstGeom>
          <a:solidFill>
            <a:srgbClr val="64B5F6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활동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8886A9-B7D7-3C79-B761-9B0B8DB3DA64}"/>
              </a:ext>
            </a:extLst>
          </p:cNvPr>
          <p:cNvSpPr/>
          <p:nvPr/>
        </p:nvSpPr>
        <p:spPr>
          <a:xfrm>
            <a:off x="6552962" y="3520300"/>
            <a:ext cx="4883301" cy="10027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343B6-8524-331F-CF20-5CB65F7A1E50}"/>
              </a:ext>
            </a:extLst>
          </p:cNvPr>
          <p:cNvSpPr txBox="1"/>
          <p:nvPr/>
        </p:nvSpPr>
        <p:spPr>
          <a:xfrm>
            <a:off x="7068402" y="3646391"/>
            <a:ext cx="3916924" cy="75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이력서 작성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또는 면접 시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대비할 질문과 답변 기록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A24CE39-12DE-11E4-12CB-35ECB5D2FA82}"/>
              </a:ext>
            </a:extLst>
          </p:cNvPr>
          <p:cNvSpPr/>
          <p:nvPr/>
        </p:nvSpPr>
        <p:spPr>
          <a:xfrm>
            <a:off x="6037524" y="3293982"/>
            <a:ext cx="1030878" cy="452635"/>
          </a:xfrm>
          <a:prstGeom prst="roundRect">
            <a:avLst>
              <a:gd name="adj" fmla="val 33681"/>
            </a:avLst>
          </a:prstGeom>
          <a:solidFill>
            <a:srgbClr val="64B5F6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문답</a:t>
            </a:r>
            <a:endParaRPr lang="ko-KR" altLang="en-US" sz="14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3B5ADD-6F70-186A-E1D3-C995341B76E9}"/>
              </a:ext>
            </a:extLst>
          </p:cNvPr>
          <p:cNvSpPr/>
          <p:nvPr/>
        </p:nvSpPr>
        <p:spPr>
          <a:xfrm>
            <a:off x="6552962" y="5080966"/>
            <a:ext cx="4883301" cy="10027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288C1F-2D2C-C12C-1930-6694F01C2A55}"/>
              </a:ext>
            </a:extLst>
          </p:cNvPr>
          <p:cNvSpPr txBox="1"/>
          <p:nvPr/>
        </p:nvSpPr>
        <p:spPr>
          <a:xfrm>
            <a:off x="7068402" y="5207057"/>
            <a:ext cx="3916924" cy="75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지원한 이력서와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관련 활동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문답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4BB5248-82BA-8127-A2A7-5E3EEAE30DA4}"/>
              </a:ext>
            </a:extLst>
          </p:cNvPr>
          <p:cNvSpPr/>
          <p:nvPr/>
        </p:nvSpPr>
        <p:spPr>
          <a:xfrm>
            <a:off x="6037524" y="4854648"/>
            <a:ext cx="1030878" cy="452635"/>
          </a:xfrm>
          <a:prstGeom prst="roundRect">
            <a:avLst>
              <a:gd name="adj" fmla="val 33681"/>
            </a:avLst>
          </a:prstGeom>
          <a:solidFill>
            <a:srgbClr val="64B5F6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이력서</a:t>
            </a:r>
            <a:endParaRPr lang="ko-KR" altLang="en-US" sz="1400" dirty="0"/>
          </a:p>
        </p:txBody>
      </p:sp>
      <p:pic>
        <p:nvPicPr>
          <p:cNvPr id="24" name="페이지들v2">
            <a:hlinkClick r:id="" action="ppaction://media"/>
            <a:extLst>
              <a:ext uri="{FF2B5EF4-FFF2-40B4-BE49-F238E27FC236}">
                <a16:creationId xmlns:a16="http://schemas.microsoft.com/office/drawing/2014/main" id="{FF079134-D136-9EAF-5020-2086E93F21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3" y="1480529"/>
            <a:ext cx="2169399" cy="45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명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카테고리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날짜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상세 내용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관련 파일과 링크 저장 및 관리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511539-830D-2CB9-4515-F2A708D7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43" y="1480529"/>
            <a:ext cx="2169399" cy="4579842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12CED3-3686-AF79-0665-8B19B01F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43" y="1480529"/>
            <a:ext cx="2169399" cy="4579842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CBB49C-05F4-0AAB-3D9D-DD73B3F6F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843" y="1480529"/>
            <a:ext cx="2169399" cy="4579842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화면구성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62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명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카테고리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날짜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상세 내용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관련 파일과 링크 저장 및 관리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링크 업로드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5" name="활동디테일_링크">
            <a:hlinkClick r:id="" action="ppaction://media"/>
            <a:extLst>
              <a:ext uri="{FF2B5EF4-FFF2-40B4-BE49-F238E27FC236}">
                <a16:creationId xmlns:a16="http://schemas.microsoft.com/office/drawing/2014/main" id="{452298A5-82DC-BABC-1C15-18A59BA30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3" y="1493720"/>
            <a:ext cx="2169399" cy="45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명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카테고리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날짜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상세 내용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관련 파일과 링크 저장 및 관리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파일 업로드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활동디테일_파일">
            <a:hlinkClick r:id="" action="ppaction://media"/>
            <a:extLst>
              <a:ext uri="{FF2B5EF4-FFF2-40B4-BE49-F238E27FC236}">
                <a16:creationId xmlns:a16="http://schemas.microsoft.com/office/drawing/2014/main" id="{927AB108-02C6-52C1-D4C3-C9FB4A394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3" y="1474313"/>
            <a:ext cx="2169399" cy="45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5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명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카테고리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날짜</a:t>
            </a:r>
            <a:r>
              <a:rPr lang="en-US" altLang="ko-KR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상세 내용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관련 파일과 링크 저장 및 관리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활동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파일 작성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활동디테일_작성">
            <a:hlinkClick r:id="" action="ppaction://media"/>
            <a:extLst>
              <a:ext uri="{FF2B5EF4-FFF2-40B4-BE49-F238E27FC236}">
                <a16:creationId xmlns:a16="http://schemas.microsoft.com/office/drawing/2014/main" id="{E7652127-923C-9E5C-CD12-DCB025B22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844" y="1480529"/>
            <a:ext cx="2175646" cy="45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9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70031-76D0-7B51-D3D8-9973C9ABA1C3}"/>
              </a:ext>
            </a:extLst>
          </p:cNvPr>
          <p:cNvSpPr/>
          <p:nvPr/>
        </p:nvSpPr>
        <p:spPr>
          <a:xfrm>
            <a:off x="6095999" y="2504417"/>
            <a:ext cx="5070953" cy="18821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D8C3CE-D781-B8FC-202B-CC91B1DFCE30}"/>
              </a:ext>
            </a:extLst>
          </p:cNvPr>
          <p:cNvGrpSpPr/>
          <p:nvPr/>
        </p:nvGrpSpPr>
        <p:grpSpPr>
          <a:xfrm>
            <a:off x="5160361" y="203554"/>
            <a:ext cx="2399097" cy="830997"/>
            <a:chOff x="3819245" y="188165"/>
            <a:chExt cx="239909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D074-8632-8EA0-978E-3096C1223794}"/>
                </a:ext>
              </a:extLst>
            </p:cNvPr>
            <p:cNvSpPr/>
            <p:nvPr/>
          </p:nvSpPr>
          <p:spPr>
            <a:xfrm>
              <a:off x="4603102" y="271010"/>
              <a:ext cx="1615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구현 화면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화면 별 소개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9D3F33-75E3-1635-C521-B6A27F9A8AF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B5F6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  <a:endParaRPr lang="ko-KR" altLang="en-US" sz="4800" b="1" dirty="0">
                <a:solidFill>
                  <a:srgbClr val="64B5F6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80245D-EE23-54E2-F660-B86A66209E21}"/>
              </a:ext>
            </a:extLst>
          </p:cNvPr>
          <p:cNvSpPr txBox="1"/>
          <p:nvPr/>
        </p:nvSpPr>
        <p:spPr>
          <a:xfrm>
            <a:off x="6932259" y="3429000"/>
            <a:ext cx="3398429" cy="67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자기소개서 등 질문 및 답변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저장 및 관리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653FD0-1D4F-5F6F-4F04-F18B70A6B897}"/>
              </a:ext>
            </a:extLst>
          </p:cNvPr>
          <p:cNvSpPr txBox="1"/>
          <p:nvPr/>
        </p:nvSpPr>
        <p:spPr>
          <a:xfrm>
            <a:off x="6932259" y="2639684"/>
            <a:ext cx="3398429" cy="75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문답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화면구성</a:t>
            </a: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│</a:t>
            </a:r>
            <a:endParaRPr lang="en-US" altLang="ko-KR" sz="1600" b="1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8EB7B5-97C5-F0C2-1580-F3DAC925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10" y="1480529"/>
            <a:ext cx="2214332" cy="4674702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60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75C57F6F62574EAA8C9E49E4FB8884" ma:contentTypeVersion="2" ma:contentTypeDescription="Create a new document." ma:contentTypeScope="" ma:versionID="8824d65b5dbe4ec1fdc16df12df35320">
  <xsd:schema xmlns:xsd="http://www.w3.org/2001/XMLSchema" xmlns:xs="http://www.w3.org/2001/XMLSchema" xmlns:p="http://schemas.microsoft.com/office/2006/metadata/properties" xmlns:ns3="49eaa285-60a0-4496-aa3a-e95e46ce3b59" targetNamespace="http://schemas.microsoft.com/office/2006/metadata/properties" ma:root="true" ma:fieldsID="1a7697669411e0d64ac47ae74995445e" ns3:_="">
    <xsd:import namespace="49eaa285-60a0-4496-aa3a-e95e46ce3b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aa285-60a0-4496-aa3a-e95e46ce3b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0E762D-2497-4A81-B117-F3721A46F328}">
  <ds:schemaRefs>
    <ds:schemaRef ds:uri="49eaa285-60a0-4496-aa3a-e95e46ce3b59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9A4A6F8-1495-4CF6-8AE7-9A3A8A8191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E0F436-A637-4477-9809-86C2822A6061}">
  <ds:schemaRefs>
    <ds:schemaRef ds:uri="49eaa285-60a0-4496-aa3a-e95e46ce3b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469</Words>
  <Application>Microsoft Office PowerPoint</Application>
  <PresentationFormat>와이드스크린</PresentationFormat>
  <Paragraphs>176</Paragraphs>
  <Slides>22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LINE Seed Sans KR Bold</vt:lpstr>
      <vt:lpstr>LINE Seed Sans KR Regular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이제일</cp:lastModifiedBy>
  <cp:revision>51</cp:revision>
  <dcterms:created xsi:type="dcterms:W3CDTF">2020-01-03T14:16:53Z</dcterms:created>
  <dcterms:modified xsi:type="dcterms:W3CDTF">2022-12-27T11:10:43Z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0x0101001A75C57F6F62574EAA8C9E49E4FB8884</vt:lpwstr>
  </property>
</Properties>
</file>